
<file path=[Content_Types].xml><?xml version="1.0" encoding="utf-8"?>
<Types xmlns="http://schemas.openxmlformats.org/package/2006/content-types">
  <Default ContentType="application/xml" Extension="xml"/>
  <Default ContentType="application/vnd.openxmlformats-package.relationships+xml" Extension="rels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</Types>
</file>

<file path=_rels/.rels><?xml version="1.0" encoding="UTF-8" standalone="yes"?>
<Relationships xmlns="http://schemas.openxmlformats.org/package/2006/relationships">
  <Relationship Id="rId1" Target="ppt/presentation.xml" Type="http://schemas.openxmlformats.org/officeDocument/2006/relationships/officeDocument"/>
  <Relationship Id="rId2" Target="docProps/core.xml" Type="http://schemas.openxmlformats.org/package/2006/relationships/metadata/core-properties"/>
  <Relationship Id="rId3" Target="docProps/app.xml" Type="http://schemas.openxmlformats.org/officeDocument/2006/relationships/extended-properties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9144000" cy="6858000" type="screen4x3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sz="15608"/>
    <p:restoredTop sz="94631"/>
  </p:normalViewPr>
  <p:slideViewPr>
    <p:cSldViewPr>
      <p:cViewPr varScale="1">
        <p:scale>
          <a:sx d="100" n="101"/>
          <a:sy d="100" n="101"/>
        </p:scale>
        <p:origin x="1424" y="200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
  <Relationship Id="rId1" Target="slideMasters/slideMaster1.xml" Type="http://schemas.openxmlformats.org/officeDocument/2006/relationships/slideMaster"/>
  <Relationship Id="rId2" Target="presProps.xml" Type="http://schemas.openxmlformats.org/officeDocument/2006/relationships/presProps"/>
  <Relationship Id="rId3" Target="viewProps.xml" Type="http://schemas.openxmlformats.org/officeDocument/2006/relationships/viewProps"/>
  <Relationship Id="rId4" Target="theme/theme1.xml" Type="http://schemas.openxmlformats.org/officeDocument/2006/relationships/theme"/>
  <Relationship Id="rId5" Target="tableStyles.xml" Type="http://schemas.openxmlformats.org/officeDocument/2006/relationships/tableStyles"/>
  
    
    <Relationship Id="rId6" Target="slides/slide1.xml" Type="http://schemas.openxmlformats.org/officeDocument/2006/relationships/slide"/>
  
    
    <Relationship Id="rId7" Target="slides/slide2.xml" Type="http://schemas.openxmlformats.org/officeDocument/2006/relationships/slide"/>
  
    
    <Relationship Id="rId8" Target="slides/slide3.xml" Type="http://schemas.openxmlformats.org/officeDocument/2006/relationships/slide"/>
  
    
    <Relationship Id="rId9" Target="slides/slide4.xml" Type="http://schemas.openxmlformats.org/officeDocument/2006/relationships/slide"/>
  
    
    <Relationship Id="rId10" Target="slides/slide5.xml" Type="http://schemas.openxmlformats.org/officeDocument/2006/relationships/slide"/>
  
    
    <Relationship Id="rId11" Target="slides/slide6.xml" Type="http://schemas.openxmlformats.org/officeDocument/2006/relationships/slide"/>
  
</Relationships>
</file>

<file path=ppt/media/>
</file>

<file path=ppt/media/./>
</file>

<file path=ppt/media/services-6-8-5-12-17-3-4-5_001.png>
</file>

<file path=ppt/media/services-6-8-5-12-17-3-4-5_002.png>
</file>

<file path=ppt/media/services-6-8-5-12-17-3-4-5_003.png>
</file>

<file path=ppt/media/services-6-8-5-12-17-3-4-5_004.png>
</file>

<file path=ppt/media/services-6-8-5-12-17-3-4-5_005.png>
</file>

<file path=ppt/media/services-6-8-5-12-17-3-4-5_00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algn="ctr" indent="0" mar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algn="ctr" indent="0" marL="457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914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71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82880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28600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74320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20040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65760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1.png" Type="http://schemas.openxmlformats.org/officeDocument/2006/relationships/image"/>
</Relationships>
</file>

<file path=ppt/slides/_rels/slide2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2.png" Type="http://schemas.openxmlformats.org/officeDocument/2006/relationships/image"/>
</Relationships>
</file>

<file path=ppt/slides/_rels/slide3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3.png" Type="http://schemas.openxmlformats.org/officeDocument/2006/relationships/image"/>
</Relationships>
</file>

<file path=ppt/slides/_rels/slide4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4.png" Type="http://schemas.openxmlformats.org/officeDocument/2006/relationships/image"/>
</Relationships>
</file>

<file path=ppt/slides/_rels/slide5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5.png" Type="http://schemas.openxmlformats.org/officeDocument/2006/relationships/image"/>
</Relationships>
</file>

<file path=ppt/slides/_rels/slide6.xml.rels><?xml version="1.0" encoding="UTF-8" standalone="yes"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services-6-8-5-12-17-3-4-5_006.png" Type="http://schemas.openxmlformats.org/officeDocument/2006/relationships/image"/>
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Macintosh PowerPoint</Application>
  <PresentationFormat>On-screen Show (4:3)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0</vt:lpstr>
      <vt:lpstr>Slide 1</vt:lpstr>
      <vt:lpstr>Slide 2</vt:lpstr>
      <vt:lpstr>Slide 3</vt:lpstr>
      <vt:lpstr>Slide 4</vt:lpstr>
      <vt:lpstr>Slide 5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</dc:title>
  <cp:lastModifiedBy>Nobody</cp:lastModifiedBy>
  <cp:revision>1</cp:revision>
  <dcterms:modified xsi:type="dcterms:W3CDTF">2015-07-15T00:51:18Z</dcterms:modified>
</cp:coreProperties>
</file>